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00FF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313E0-3287-4007-B5C3-92919F80814E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2E3C2-EDE7-44C5-81CD-855E55A88F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2E3C2-EDE7-44C5-81CD-855E55A88FE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2E3C2-EDE7-44C5-81CD-855E55A88FE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2E3C2-EDE7-44C5-81CD-855E55A88FE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2E3C2-EDE7-44C5-81CD-855E55A88FE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2E3C2-EDE7-44C5-81CD-855E55A88FE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1BC98-6F84-4C0A-B4CB-9423A2D9A512}" type="datetimeFigureOut">
              <a:rPr lang="en-US" smtClean="0"/>
              <a:pPr/>
              <a:t>4/27/2009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C8F29-9A72-4C39-A167-59C622A2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http://comps.fotosearch.com/comp/IMZ/IMZ004/illustration-atom-structure_~vmo0397.jpg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northkclibrary.org/images/uploads/stack_of_books.jpg" TargetMode="External"/><Relationship Id="rId11" Type="http://schemas.openxmlformats.org/officeDocument/2006/relationships/image" Target="http://www.happinessandpeace.com/sitepics/vegetables375119.jpg" TargetMode="External"/><Relationship Id="rId5" Type="http://schemas.openxmlformats.org/officeDocument/2006/relationships/image" Target="../media/image2.jpeg"/><Relationship Id="rId10" Type="http://schemas.openxmlformats.org/officeDocument/2006/relationships/image" Target="../media/image5.jpeg"/><Relationship Id="rId4" Type="http://schemas.openxmlformats.org/officeDocument/2006/relationships/image" Target="http://www.cityofsancarlos.org/images/basketball%20photo%202.jpg" TargetMode="External"/><Relationship Id="rId9" Type="http://schemas.openxmlformats.org/officeDocument/2006/relationships/image" Target="http://www.cardinalspellman.org/pics/graduation_cap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http://comps.fotosearch.com/comp/IMZ/IMZ004/illustration-atom-structure_~vmo0397.jpg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northkclibrary.org/images/uploads/stack_of_books.jpg" TargetMode="External"/><Relationship Id="rId11" Type="http://schemas.openxmlformats.org/officeDocument/2006/relationships/image" Target="http://www.happinessandpeace.com/sitepics/vegetables375119.jpg" TargetMode="External"/><Relationship Id="rId5" Type="http://schemas.openxmlformats.org/officeDocument/2006/relationships/image" Target="../media/image2.jpeg"/><Relationship Id="rId10" Type="http://schemas.openxmlformats.org/officeDocument/2006/relationships/image" Target="../media/image5.jpeg"/><Relationship Id="rId4" Type="http://schemas.openxmlformats.org/officeDocument/2006/relationships/image" Target="http://www.cityofsancarlos.org/images/basketball%20photo%202.jpg" TargetMode="External"/><Relationship Id="rId9" Type="http://schemas.openxmlformats.org/officeDocument/2006/relationships/image" Target="http://www.cardinalspellman.org/pics/graduation_cap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cityofsancarlos.org/images/basketball%20photo%202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-381000" y="5562600"/>
            <a:ext cx="1532731" cy="15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www.northkclibrary.org/images/uploads/stack_of_books.jpg"/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-838200" y="3352800"/>
            <a:ext cx="2537327" cy="187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HNAS_LOGO_NEW6_25%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2600" y="228600"/>
            <a:ext cx="5611646" cy="5638800"/>
          </a:xfrm>
          <a:prstGeom prst="rect">
            <a:avLst/>
          </a:prstGeom>
        </p:spPr>
      </p:pic>
      <p:pic>
        <p:nvPicPr>
          <p:cNvPr id="1028" name="Picture 4" descr="http://www.cardinalspellman.org/pics/graduation_cap.jpg"/>
          <p:cNvPicPr>
            <a:picLocks noChangeAspect="1" noChangeArrowheads="1"/>
          </p:cNvPicPr>
          <p:nvPr/>
        </p:nvPicPr>
        <p:blipFill>
          <a:blip r:embed="rId8" r:link="rId9"/>
          <a:srcRect/>
          <a:stretch>
            <a:fillRect/>
          </a:stretch>
        </p:blipFill>
        <p:spPr bwMode="auto">
          <a:xfrm rot="19541865">
            <a:off x="6501132" y="4298068"/>
            <a:ext cx="3136263" cy="1921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happinessandpeace.com/sitepics/vegetables375119.jpg"/>
          <p:cNvPicPr>
            <a:picLocks noChangeAspect="1" noChangeArrowheads="1"/>
          </p:cNvPicPr>
          <p:nvPr/>
        </p:nvPicPr>
        <p:blipFill>
          <a:blip r:embed="rId10" r:link="rId11"/>
          <a:srcRect/>
          <a:stretch>
            <a:fillRect/>
          </a:stretch>
        </p:blipFill>
        <p:spPr bwMode="auto">
          <a:xfrm rot="14409442">
            <a:off x="6308461" y="-221884"/>
            <a:ext cx="4289185" cy="279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http://comps.fotosearch.com/comp/IMZ/IMZ004/illustration-atom-structure_~vmo0397.jpg"/>
          <p:cNvPicPr>
            <a:picLocks noChangeAspect="1" noChangeArrowheads="1"/>
          </p:cNvPicPr>
          <p:nvPr/>
        </p:nvPicPr>
        <p:blipFill>
          <a:blip r:embed="rId12" r:link="rId13"/>
          <a:srcRect/>
          <a:stretch>
            <a:fillRect/>
          </a:stretch>
        </p:blipFill>
        <p:spPr bwMode="auto">
          <a:xfrm rot="5400000">
            <a:off x="-1288861" y="-235139"/>
            <a:ext cx="2606279" cy="2771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43214" y="5858470"/>
            <a:ext cx="90245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0">
                  <a:solidFill>
                    <a:srgbClr val="0000FF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Impact" pitchFamily="34" charset="0"/>
              </a:rPr>
              <a:t>An S.L.C. </a:t>
            </a:r>
            <a:r>
              <a:rPr lang="en-US" sz="5400" b="1" dirty="0" smtClean="0">
                <a:ln w="19050">
                  <a:solidFill>
                    <a:srgbClr val="0000FF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Impact" pitchFamily="34" charset="0"/>
              </a:rPr>
              <a:t>Hollywood</a:t>
            </a:r>
            <a:r>
              <a:rPr lang="en-US" sz="5400" b="1" dirty="0" smtClean="0">
                <a:ln w="19050">
                  <a:solidFill>
                    <a:srgbClr val="0000FF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Impact" pitchFamily="34" charset="0"/>
              </a:rPr>
              <a:t> High School</a:t>
            </a:r>
            <a:endParaRPr lang="en-US" sz="5400" b="1" dirty="0">
              <a:ln w="19050">
                <a:solidFill>
                  <a:srgbClr val="0000FF"/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Impac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NAS_LOGO_NEW6_25%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219200"/>
            <a:ext cx="5611646" cy="56388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Oval 13"/>
          <p:cNvSpPr/>
          <p:nvPr/>
        </p:nvSpPr>
        <p:spPr>
          <a:xfrm>
            <a:off x="1752600" y="1219200"/>
            <a:ext cx="5715000" cy="5638800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marL="693738" indent="-57626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HNAS also has an incredible 3-year culinary arts program.</a:t>
            </a:r>
          </a:p>
          <a:p>
            <a:pPr marL="693738" indent="-57626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HNAS will have a student-run restaurant on campus.</a:t>
            </a:r>
          </a:p>
          <a:p>
            <a:pPr marL="693738" indent="-57626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All 9</a:t>
            </a:r>
            <a:r>
              <a:rPr lang="en-US" b="1" baseline="30000" dirty="0" smtClean="0">
                <a:solidFill>
                  <a:srgbClr val="3333CC"/>
                </a:solidFill>
              </a:rPr>
              <a:t>th</a:t>
            </a:r>
            <a:r>
              <a:rPr lang="en-US" b="1" dirty="0" smtClean="0">
                <a:solidFill>
                  <a:srgbClr val="3333CC"/>
                </a:solidFill>
              </a:rPr>
              <a:t> grade students take a field trip to a university</a:t>
            </a:r>
            <a:r>
              <a:rPr lang="en-US" b="1" dirty="0" smtClean="0">
                <a:solidFill>
                  <a:srgbClr val="3333CC"/>
                </a:solidFill>
              </a:rPr>
              <a:t>.</a:t>
            </a:r>
          </a:p>
          <a:p>
            <a:pPr marL="693738" indent="-57626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Health &amp; Culinary internships.</a:t>
            </a:r>
            <a:endParaRPr lang="en-US" b="1" dirty="0" smtClean="0">
              <a:solidFill>
                <a:srgbClr val="3333C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33600" y="76200"/>
            <a:ext cx="4953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0">
                  <a:solidFill>
                    <a:srgbClr val="0000FF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Impact" pitchFamily="34" charset="0"/>
              </a:rPr>
              <a:t>Why Join HNAS?</a:t>
            </a:r>
            <a:endParaRPr lang="en-US" sz="5400" b="1" dirty="0">
              <a:ln w="19050">
                <a:solidFill>
                  <a:srgbClr val="0000FF"/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Impact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http://www.ischools.org/oc/conference08/images/UCLA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1002" y="4267200"/>
            <a:ext cx="2954398" cy="237172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NAS_LOGO_NEW6_25%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219200"/>
            <a:ext cx="5611646" cy="56388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Oval 13"/>
          <p:cNvSpPr/>
          <p:nvPr/>
        </p:nvSpPr>
        <p:spPr>
          <a:xfrm>
            <a:off x="1752600" y="1219200"/>
            <a:ext cx="5715000" cy="5638800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92500" lnSpcReduction="20000"/>
          </a:bodyPr>
          <a:lstStyle/>
          <a:p>
            <a:pPr marL="633413" indent="-40481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HNAS is an SLC that offers students classes that are designed for their needs and interests</a:t>
            </a:r>
            <a:r>
              <a:rPr lang="en-US" b="1" dirty="0" smtClean="0">
                <a:solidFill>
                  <a:srgbClr val="3333CC"/>
                </a:solidFill>
              </a:rPr>
              <a:t>.</a:t>
            </a:r>
          </a:p>
          <a:p>
            <a:pPr marL="633413" indent="-40481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HNAS offers a full curriculum of courses that meet requirements for college and university admissions.</a:t>
            </a:r>
          </a:p>
          <a:p>
            <a:pPr marL="633413" indent="-40481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Access to Honors and Advanced Placement classes where you can acquire college credit.</a:t>
            </a:r>
            <a:endParaRPr lang="en-US" b="1" dirty="0" smtClean="0">
              <a:solidFill>
                <a:srgbClr val="3333CC"/>
              </a:solidFill>
            </a:endParaRPr>
          </a:p>
          <a:p>
            <a:pPr marL="633413" indent="-404813">
              <a:buNone/>
            </a:pPr>
            <a:endParaRPr lang="en-US" b="1" dirty="0" smtClean="0">
              <a:solidFill>
                <a:srgbClr val="3333CC"/>
              </a:solidFill>
            </a:endParaRPr>
          </a:p>
          <a:p>
            <a:pPr marL="633413" indent="-40481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HNAS will be offering classes such as:</a:t>
            </a:r>
          </a:p>
          <a:p>
            <a:pPr marL="1312863" lvl="1" indent="-39846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Physiology</a:t>
            </a:r>
          </a:p>
          <a:p>
            <a:pPr marL="1312863" lvl="1" indent="-39846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Psychology</a:t>
            </a:r>
          </a:p>
          <a:p>
            <a:pPr marL="1312863" lvl="1" indent="-39846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Molecular Biology</a:t>
            </a:r>
          </a:p>
          <a:p>
            <a:pPr marL="1312863" lvl="1" indent="-39846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Genetics</a:t>
            </a:r>
            <a:endParaRPr lang="en-US" b="1" dirty="0" smtClean="0">
              <a:solidFill>
                <a:srgbClr val="3333CC"/>
              </a:solidFill>
            </a:endParaRPr>
          </a:p>
          <a:p>
            <a:pPr marL="1312863" lvl="1" indent="-39846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Forensic </a:t>
            </a:r>
            <a:r>
              <a:rPr lang="en-US" b="1" dirty="0" smtClean="0">
                <a:solidFill>
                  <a:srgbClr val="3333CC"/>
                </a:solidFill>
              </a:rPr>
              <a:t>Science</a:t>
            </a:r>
            <a:endParaRPr lang="en-US" b="1" dirty="0" smtClean="0">
              <a:solidFill>
                <a:srgbClr val="3333C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33600" y="76200"/>
            <a:ext cx="4953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0">
                  <a:solidFill>
                    <a:srgbClr val="0000FF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Impact" pitchFamily="34" charset="0"/>
              </a:rPr>
              <a:t>Why Join HNAS?</a:t>
            </a:r>
            <a:endParaRPr lang="en-US" sz="5400" b="1" dirty="0">
              <a:ln w="19050">
                <a:solidFill>
                  <a:srgbClr val="0000FF"/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Impac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dreamstime.com/veterinarian-doctor-and-a-beagle-puppy-thumb79317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8047" y="2057400"/>
            <a:ext cx="1655953" cy="2435225"/>
          </a:xfrm>
          <a:prstGeom prst="rect">
            <a:avLst/>
          </a:prstGeom>
          <a:noFill/>
        </p:spPr>
      </p:pic>
      <p:pic>
        <p:nvPicPr>
          <p:cNvPr id="2050" name="Picture 2" descr="http://www.citytowninfo.com/images/education-articles/chef-studen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4495800"/>
            <a:ext cx="1524000" cy="2286000"/>
          </a:xfrm>
          <a:prstGeom prst="rect">
            <a:avLst/>
          </a:prstGeom>
          <a:noFill/>
        </p:spPr>
      </p:pic>
      <p:pic>
        <p:nvPicPr>
          <p:cNvPr id="10" name="Picture 2" descr="http://www.neo.edu/Portals/0/Academics/schools/HES/nursing/images/spalsh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2960" y="4876800"/>
            <a:ext cx="1591040" cy="1981200"/>
          </a:xfrm>
          <a:prstGeom prst="rect">
            <a:avLst/>
          </a:prstGeom>
          <a:noFill/>
        </p:spPr>
      </p:pic>
      <p:pic>
        <p:nvPicPr>
          <p:cNvPr id="8" name="Picture 7" descr="HNAS_LOGO_NEW6_25%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0" y="1219200"/>
            <a:ext cx="5611646" cy="56388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Oval 13"/>
          <p:cNvSpPr/>
          <p:nvPr/>
        </p:nvSpPr>
        <p:spPr>
          <a:xfrm>
            <a:off x="1752600" y="1219200"/>
            <a:ext cx="5715000" cy="5638800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marL="633413" indent="-404813">
              <a:buFont typeface="Wingdings" pitchFamily="2" charset="2"/>
              <a:buChar char=""/>
            </a:pPr>
            <a:r>
              <a:rPr lang="en-US" b="1" dirty="0" smtClean="0">
                <a:solidFill>
                  <a:srgbClr val="3333CC"/>
                </a:solidFill>
              </a:rPr>
              <a:t>You should join HNAS if any health or science related careers interest you.  Such as…</a:t>
            </a:r>
          </a:p>
          <a:p>
            <a:pPr marL="633413" indent="-633413">
              <a:buNone/>
            </a:pPr>
            <a:endParaRPr lang="en-US" b="1" dirty="0" smtClean="0">
              <a:solidFill>
                <a:srgbClr val="3333C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33600" y="76200"/>
            <a:ext cx="4953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0">
                  <a:solidFill>
                    <a:srgbClr val="0000FF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Impact" pitchFamily="34" charset="0"/>
              </a:rPr>
              <a:t>Why Join HNAS?</a:t>
            </a:r>
            <a:endParaRPr lang="en-US" sz="5400" b="1" dirty="0">
              <a:ln w="19050">
                <a:solidFill>
                  <a:srgbClr val="0000FF"/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Impact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905000" y="2590800"/>
          <a:ext cx="5562600" cy="36576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337560"/>
                <a:gridCol w="222504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Career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Salary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Chef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$43,000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Nurse or Doctor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$56,000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Sports Therapist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$64,000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Veterinarian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$83,000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Biologist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$67,000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Restaurant Manager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$42,000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Forensic Investigator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$75,000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cityofsancarlos.org/images/basketball%20photo%202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-381000" y="5562600"/>
            <a:ext cx="1532731" cy="15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www.northkclibrary.org/images/uploads/stack_of_books.jpg"/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-838200" y="3352800"/>
            <a:ext cx="2537327" cy="187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HNAS_LOGO_NEW6_25%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2600" y="228600"/>
            <a:ext cx="5611646" cy="5638800"/>
          </a:xfrm>
          <a:prstGeom prst="rect">
            <a:avLst/>
          </a:prstGeom>
        </p:spPr>
      </p:pic>
      <p:pic>
        <p:nvPicPr>
          <p:cNvPr id="1028" name="Picture 4" descr="http://www.cardinalspellman.org/pics/graduation_cap.jpg"/>
          <p:cNvPicPr>
            <a:picLocks noChangeAspect="1" noChangeArrowheads="1"/>
          </p:cNvPicPr>
          <p:nvPr/>
        </p:nvPicPr>
        <p:blipFill>
          <a:blip r:embed="rId8" r:link="rId9"/>
          <a:srcRect/>
          <a:stretch>
            <a:fillRect/>
          </a:stretch>
        </p:blipFill>
        <p:spPr bwMode="auto">
          <a:xfrm rot="19541865">
            <a:off x="6501132" y="4298068"/>
            <a:ext cx="3136263" cy="1921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happinessandpeace.com/sitepics/vegetables375119.jpg"/>
          <p:cNvPicPr>
            <a:picLocks noChangeAspect="1" noChangeArrowheads="1"/>
          </p:cNvPicPr>
          <p:nvPr/>
        </p:nvPicPr>
        <p:blipFill>
          <a:blip r:embed="rId10" r:link="rId11"/>
          <a:srcRect/>
          <a:stretch>
            <a:fillRect/>
          </a:stretch>
        </p:blipFill>
        <p:spPr bwMode="auto">
          <a:xfrm rot="14409442">
            <a:off x="6308461" y="-221884"/>
            <a:ext cx="4289185" cy="279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http://comps.fotosearch.com/comp/IMZ/IMZ004/illustration-atom-structure_~vmo0397.jpg"/>
          <p:cNvPicPr>
            <a:picLocks noChangeAspect="1" noChangeArrowheads="1"/>
          </p:cNvPicPr>
          <p:nvPr/>
        </p:nvPicPr>
        <p:blipFill>
          <a:blip r:embed="rId12" r:link="rId13"/>
          <a:srcRect/>
          <a:stretch>
            <a:fillRect/>
          </a:stretch>
        </p:blipFill>
        <p:spPr bwMode="auto">
          <a:xfrm rot="5400000">
            <a:off x="-1288861" y="-235139"/>
            <a:ext cx="2606279" cy="2771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43214" y="5858470"/>
            <a:ext cx="90245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0">
                  <a:solidFill>
                    <a:srgbClr val="0000FF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Impact" pitchFamily="34" charset="0"/>
              </a:rPr>
              <a:t>An S.L.C. </a:t>
            </a:r>
            <a:r>
              <a:rPr lang="en-US" sz="5400" b="1" dirty="0" smtClean="0">
                <a:ln w="19050">
                  <a:solidFill>
                    <a:srgbClr val="0000FF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Impact" pitchFamily="34" charset="0"/>
              </a:rPr>
              <a:t>Hollywood</a:t>
            </a:r>
            <a:r>
              <a:rPr lang="en-US" sz="5400" b="1" dirty="0" smtClean="0">
                <a:ln w="19050">
                  <a:solidFill>
                    <a:srgbClr val="0000FF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Impact" pitchFamily="34" charset="0"/>
              </a:rPr>
              <a:t> High School</a:t>
            </a:r>
            <a:endParaRPr lang="en-US" sz="5400" b="1" dirty="0">
              <a:ln w="19050">
                <a:solidFill>
                  <a:srgbClr val="0000FF"/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Impac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</TotalTime>
  <Words>172</Words>
  <Application>Microsoft Office PowerPoint</Application>
  <PresentationFormat>On-screen Show (4:3)</PresentationFormat>
  <Paragraphs>41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J. Mendizza</dc:creator>
  <cp:lastModifiedBy>J. Mendizza</cp:lastModifiedBy>
  <cp:revision>82</cp:revision>
  <dcterms:created xsi:type="dcterms:W3CDTF">2009-04-24T18:53:09Z</dcterms:created>
  <dcterms:modified xsi:type="dcterms:W3CDTF">2009-04-28T19:33:09Z</dcterms:modified>
</cp:coreProperties>
</file>